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44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43000" y="914400"/>
            <a:ext cx="2857500" cy="3429000"/>
          </a:xfrm>
          <a:custGeom>
            <a:avLst/>
            <a:gdLst/>
            <a:ahLst/>
            <a:cxnLst/>
            <a:rect l="l" t="t" r="r" b="b"/>
            <a:pathLst>
              <a:path w="2857500" h="3429000">
                <a:moveTo>
                  <a:pt x="2857500" y="0"/>
                </a:moveTo>
                <a:lnTo>
                  <a:pt x="0" y="0"/>
                </a:lnTo>
                <a:lnTo>
                  <a:pt x="0" y="3429000"/>
                </a:lnTo>
                <a:lnTo>
                  <a:pt x="2857500" y="3429000"/>
                </a:lnTo>
                <a:lnTo>
                  <a:pt x="285750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dyforms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5486" y="952004"/>
            <a:ext cx="2193290" cy="65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9610">
              <a:lnSpc>
                <a:spcPts val="2130"/>
              </a:lnSpc>
              <a:spcBef>
                <a:spcPts val="100"/>
              </a:spcBef>
            </a:pPr>
            <a:r>
              <a:rPr sz="1800" b="1" spc="-5" dirty="0">
                <a:latin typeface="Lato" panose="020F0502020204030203" pitchFamily="34" charset="0"/>
                <a:cs typeface="Liberation Sans Narrow"/>
              </a:rPr>
              <a:t>RECEIPT</a:t>
            </a:r>
            <a:endParaRPr sz="1800">
              <a:latin typeface="Lato" panose="020F0502020204030203" pitchFamily="34" charset="0"/>
              <a:cs typeface="Liberation Sans Narrow"/>
            </a:endParaRPr>
          </a:p>
          <a:p>
            <a:pPr marL="12700" marR="5080" algn="ctr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Lato" panose="020F0502020204030203" pitchFamily="34" charset="0"/>
                <a:cs typeface="Liberation Sans Narrow"/>
              </a:rPr>
              <a:t>Washington Dulles International Airport  Washington Flyer™ </a:t>
            </a:r>
            <a:r>
              <a:rPr sz="1200" spc="-10" dirty="0">
                <a:latin typeface="Lato" panose="020F0502020204030203" pitchFamily="34" charset="0"/>
                <a:cs typeface="Liberation Sans Narrow"/>
              </a:rPr>
              <a:t>Taxi</a:t>
            </a:r>
            <a:endParaRPr sz="1200">
              <a:latin typeface="Lato" panose="020F0502020204030203" pitchFamily="34" charset="0"/>
              <a:cs typeface="Liberation Sans Narrow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453739"/>
              </p:ext>
            </p:extLst>
          </p:nvPr>
        </p:nvGraphicFramePr>
        <p:xfrm>
          <a:off x="1465580" y="1602244"/>
          <a:ext cx="839469" cy="28285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9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201">
                <a:tc>
                  <a:txBody>
                    <a:bodyPr/>
                    <a:lstStyle/>
                    <a:p>
                      <a:pPr algn="r">
                        <a:lnSpc>
                          <a:spcPts val="1105"/>
                        </a:lnSpc>
                        <a:tabLst>
                          <a:tab pos="1696720" algn="l"/>
                        </a:tabLst>
                      </a:pPr>
                      <a:r>
                        <a:rPr sz="1000" b="1" dirty="0">
                          <a:latin typeface="Liberation Sans Narrow"/>
                          <a:cs typeface="Liberation Sans Narrow"/>
                        </a:rPr>
                        <a:t>Date: </a:t>
                      </a:r>
                      <a:r>
                        <a:rPr sz="1000" b="1" spc="4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Liberation Sans Narrow"/>
                          <a:cs typeface="Liberation Sans Narrow"/>
                        </a:rPr>
                        <a:t> 	</a:t>
                      </a:r>
                      <a:endParaRPr sz="100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7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70"/>
                        </a:spcBef>
                        <a:tabLst>
                          <a:tab pos="1754505" algn="l"/>
                        </a:tabLst>
                      </a:pPr>
                      <a:r>
                        <a:rPr sz="1000" b="1" dirty="0">
                          <a:latin typeface="Liberation Sans Narrow"/>
                          <a:cs typeface="Liberation Sans Narrow"/>
                        </a:rPr>
                        <a:t>Name: </a:t>
                      </a:r>
                      <a:r>
                        <a:rPr sz="1000" b="1" spc="4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Liberation Sans Narrow"/>
                          <a:cs typeface="Liberation Sans Narrow"/>
                        </a:rPr>
                        <a:t> 	</a:t>
                      </a:r>
                      <a:endParaRPr sz="1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7239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5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65"/>
                        </a:spcBef>
                        <a:tabLst>
                          <a:tab pos="1528445" algn="l"/>
                        </a:tabLst>
                      </a:pPr>
                      <a:r>
                        <a:rPr sz="1000" b="1" dirty="0">
                          <a:latin typeface="Liberation Sans Narrow"/>
                          <a:cs typeface="Liberation Sans Narrow"/>
                        </a:rPr>
                        <a:t>$: </a:t>
                      </a:r>
                      <a:r>
                        <a:rPr sz="1000" b="1" spc="4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Liberation Sans Narrow"/>
                          <a:cs typeface="Liberation Sans Narrow"/>
                        </a:rPr>
                        <a:t> 	</a:t>
                      </a:r>
                      <a:endParaRPr sz="1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7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70"/>
                        </a:spcBef>
                        <a:tabLst>
                          <a:tab pos="1731010" algn="l"/>
                        </a:tabLst>
                      </a:pPr>
                      <a:r>
                        <a:rPr sz="1000" b="1" dirty="0">
                          <a:latin typeface="Liberation Sans Narrow"/>
                          <a:cs typeface="Liberation Sans Narrow"/>
                        </a:rPr>
                        <a:t>Fro</a:t>
                      </a:r>
                      <a:r>
                        <a:rPr sz="1000" b="1" spc="-5" dirty="0">
                          <a:latin typeface="Liberation Sans Narrow"/>
                          <a:cs typeface="Liberation Sans Narrow"/>
                        </a:rPr>
                        <a:t>m</a:t>
                      </a:r>
                      <a:r>
                        <a:rPr sz="1000" b="1" dirty="0">
                          <a:latin typeface="Liberation Sans Narrow"/>
                          <a:cs typeface="Liberation Sans Narrow"/>
                        </a:rPr>
                        <a:t>: </a:t>
                      </a:r>
                      <a:r>
                        <a:rPr sz="1000" b="1" spc="4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Liberation Sans Narrow"/>
                          <a:cs typeface="Liberation Sans Narrow"/>
                        </a:rPr>
                        <a:t> 	</a:t>
                      </a:r>
                      <a:endParaRPr sz="1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7239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45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65"/>
                        </a:spcBef>
                        <a:tabLst>
                          <a:tab pos="1597660" algn="l"/>
                        </a:tabLst>
                      </a:pPr>
                      <a:r>
                        <a:rPr sz="1000" b="1" dirty="0">
                          <a:latin typeface="Liberation Sans Narrow"/>
                          <a:cs typeface="Liberation Sans Narrow"/>
                        </a:rPr>
                        <a:t>T</a:t>
                      </a:r>
                      <a:r>
                        <a:rPr sz="1000" b="1" spc="-5" dirty="0">
                          <a:latin typeface="Liberation Sans Narrow"/>
                          <a:cs typeface="Liberation Sans Narrow"/>
                        </a:rPr>
                        <a:t>o</a:t>
                      </a:r>
                      <a:r>
                        <a:rPr sz="1000" b="1" dirty="0">
                          <a:latin typeface="Liberation Sans Narrow"/>
                          <a:cs typeface="Liberation Sans Narrow"/>
                        </a:rPr>
                        <a:t>: </a:t>
                      </a:r>
                      <a:r>
                        <a:rPr sz="1000" b="1" spc="4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Liberation Sans Narrow"/>
                          <a:cs typeface="Liberation Sans Narrow"/>
                        </a:rPr>
                        <a:t> 	</a:t>
                      </a:r>
                      <a:endParaRPr sz="1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17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70"/>
                        </a:spcBef>
                        <a:tabLst>
                          <a:tab pos="1771014" algn="l"/>
                        </a:tabLst>
                      </a:pPr>
                      <a:r>
                        <a:rPr sz="1000" b="1" dirty="0">
                          <a:latin typeface="Liberation Sans Narrow"/>
                          <a:cs typeface="Liberation Sans Narrow"/>
                        </a:rPr>
                        <a:t>Driver: </a:t>
                      </a:r>
                      <a:r>
                        <a:rPr sz="1000" b="1" spc="4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Liberation Sans Narrow"/>
                          <a:cs typeface="Liberation Sans Narrow"/>
                        </a:rPr>
                        <a:t> 	</a:t>
                      </a:r>
                      <a:endParaRPr sz="1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7239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893">
                <a:tc>
                  <a:txBody>
                    <a:bodyPr/>
                    <a:lstStyle/>
                    <a:p>
                      <a:pPr algn="r">
                        <a:lnSpc>
                          <a:spcPts val="1110"/>
                        </a:lnSpc>
                        <a:spcBef>
                          <a:spcPts val="565"/>
                        </a:spcBef>
                        <a:tabLst>
                          <a:tab pos="2025014" algn="l"/>
                        </a:tabLst>
                      </a:pPr>
                      <a:r>
                        <a:rPr sz="1000" b="1" spc="-5" dirty="0">
                          <a:latin typeface="Liberation Sans Narrow"/>
                          <a:cs typeface="Liberation Sans Narrow"/>
                        </a:rPr>
                        <a:t>TAXICAB</a:t>
                      </a:r>
                      <a:r>
                        <a:rPr sz="1000" b="1" spc="-7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000" b="1" dirty="0">
                          <a:latin typeface="Liberation Sans Narrow"/>
                          <a:cs typeface="Liberation Sans Narrow"/>
                        </a:rPr>
                        <a:t>#: </a:t>
                      </a:r>
                      <a:r>
                        <a:rPr sz="1000" b="1" spc="1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1000" b="1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Liberation Sans Narrow"/>
                          <a:cs typeface="Liberation Sans Narrow"/>
                        </a:rPr>
                        <a:t> 	</a:t>
                      </a:r>
                      <a:endParaRPr sz="1000" dirty="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 flipH="1">
            <a:off x="2667000" y="9881148"/>
            <a:ext cx="52823" cy="52790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dirty="0">
                <a:latin typeface="Lato" panose="020F0502020204030203" pitchFamily="34" charset="0"/>
                <a:cs typeface="Georgia"/>
              </a:rPr>
              <a:t>Downloaded </a:t>
            </a:r>
            <a:r>
              <a:rPr sz="900" spc="-5" dirty="0">
                <a:latin typeface="Lato" panose="020F0502020204030203" pitchFamily="34" charset="0"/>
                <a:cs typeface="Georgia"/>
              </a:rPr>
              <a:t>from </a:t>
            </a:r>
            <a:r>
              <a:rPr sz="900" spc="5" dirty="0">
                <a:solidFill>
                  <a:srgbClr val="0000FF"/>
                </a:solidFill>
                <a:latin typeface="Lato" panose="020F0502020204030203" pitchFamily="34" charset="0"/>
                <a:cs typeface="Georgia"/>
                <a:hlinkClick r:id="rId2"/>
              </a:rPr>
              <a:t>http://www.tidyforms.com</a:t>
            </a:r>
            <a:endParaRPr sz="900" dirty="0">
              <a:latin typeface="Lato" panose="020F0502020204030203" pitchFamily="34" charset="0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Lato</vt:lpstr>
      <vt:lpstr>Liberation Sans Narrow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Taxi Receipt</dc:title>
  <dc:creator>marlowew</dc:creator>
  <cp:lastModifiedBy>92321</cp:lastModifiedBy>
  <cp:revision>1</cp:revision>
  <dcterms:created xsi:type="dcterms:W3CDTF">2018-08-16T06:39:02Z</dcterms:created>
  <dcterms:modified xsi:type="dcterms:W3CDTF">2021-07-27T07:27:08Z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2009-10-14T00:00:00Z</vt:filetime>
  </property>
  <property fmtid="{D5CDD505-2E9C-101B-9397-08002B2CF9AE}" pid="3" name="Creator">
    <vt:lpwstr>Acrobat PDFMaker 7.0 for Word</vt:lpwstr>
  </property>
  <property fmtid="{D5CDD505-2E9C-101B-9397-08002B2CF9AE}" pid="4" name="LastSaved">
    <vt:filetime>2018-08-16T00:00:00Z</vt:filetime>
  </property>
</Properties>
</file>