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28431" y="1687690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>
                <a:moveTo>
                  <a:pt x="0" y="0"/>
                </a:moveTo>
                <a:lnTo>
                  <a:pt x="93441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6705"/>
              </p:ext>
            </p:extLst>
          </p:nvPr>
        </p:nvGraphicFramePr>
        <p:xfrm>
          <a:off x="232987" y="227456"/>
          <a:ext cx="3914140" cy="2877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125">
                <a:tc gridSpan="2"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145" dirty="0">
                          <a:latin typeface="Lato" panose="020F0502020204030203" pitchFamily="34" charset="0"/>
                          <a:cs typeface="Arial"/>
                        </a:rPr>
                        <a:t>PASSENGER'S RECEIPT, </a:t>
                      </a:r>
                      <a:r>
                        <a:rPr sz="1100" spc="-85" dirty="0">
                          <a:latin typeface="Lato" panose="020F0502020204030203" pitchFamily="34" charset="0"/>
                          <a:cs typeface="Arial"/>
                        </a:rPr>
                        <a:t>TAXI </a:t>
                      </a:r>
                      <a:r>
                        <a:rPr sz="1100" spc="-120" dirty="0">
                          <a:latin typeface="Lato" panose="020F0502020204030203" pitchFamily="34" charset="0"/>
                          <a:cs typeface="Arial"/>
                        </a:rPr>
                        <a:t>CAB</a:t>
                      </a:r>
                      <a:r>
                        <a:rPr sz="1100" spc="-114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spc="-150" dirty="0">
                          <a:latin typeface="Lato" panose="020F0502020204030203" pitchFamily="34" charset="0"/>
                          <a:cs typeface="Arial"/>
                        </a:rPr>
                        <a:t>FARE</a:t>
                      </a:r>
                      <a:endParaRPr sz="11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Members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of</a:t>
                      </a:r>
                      <a:r>
                        <a:rPr sz="1100" spc="-1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the</a:t>
                      </a:r>
                      <a:endParaRPr sz="11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266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210">
                <a:tc gridSpan="2">
                  <a:txBody>
                    <a:bodyPr/>
                    <a:lstStyle/>
                    <a:p>
                      <a:pPr marL="1955800">
                        <a:lnSpc>
                          <a:spcPts val="885"/>
                        </a:lnSpc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(Association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 Name)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 marL="582295" marR="496570" indent="-635" algn="ctr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appreciate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your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business.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We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wish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to  continue to serve you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a timely,</a:t>
                      </a:r>
                      <a:r>
                        <a:rPr sz="1100" spc="-10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professional</a:t>
                      </a:r>
                      <a:endParaRPr sz="11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 marL="800735" marR="745490" algn="ctr">
                        <a:lnSpc>
                          <a:spcPts val="1200"/>
                        </a:lnSpc>
                        <a:spcBef>
                          <a:spcPts val="85"/>
                        </a:spcBef>
                      </a:pP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manner. If you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have any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suggestions,  comments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or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complaints,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please</a:t>
                      </a:r>
                      <a:r>
                        <a:rPr sz="1100" spc="-75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call</a:t>
                      </a:r>
                      <a:endParaRPr sz="11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Lato" panose="020F0502020204030203" pitchFamily="34" charset="0"/>
                        <a:cs typeface="Times New Roman"/>
                      </a:endParaRPr>
                    </a:p>
                    <a:p>
                      <a:pPr marL="2284095" marR="109855" indent="-2241550">
                        <a:lnSpc>
                          <a:spcPct val="133900"/>
                        </a:lnSpc>
                        <a:spcBef>
                          <a:spcPts val="1010"/>
                        </a:spcBef>
                        <a:tabLst>
                          <a:tab pos="2270125" algn="l"/>
                          <a:tab pos="3796029" algn="l"/>
                        </a:tabLst>
                      </a:pP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Drivers Name:	Date: 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Lato" panose="020F0502020204030203" pitchFamily="34" charset="0"/>
                          <a:cs typeface="Arial"/>
                        </a:rPr>
                        <a:t>	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Lato" panose="020F0502020204030203" pitchFamily="34" charset="0"/>
                          <a:cs typeface="Arial"/>
                        </a:rPr>
                        <a:t>Fare: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Lato" panose="020F0502020204030203" pitchFamily="34" charset="0"/>
                          <a:cs typeface="Arial"/>
                        </a:rPr>
                        <a:t> 	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13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Taxi 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Name 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&amp;</a:t>
                      </a:r>
                      <a:r>
                        <a:rPr sz="1000" spc="-15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Number: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6223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65125" marR="109855" indent="-18415">
                        <a:lnSpc>
                          <a:spcPct val="135600"/>
                        </a:lnSpc>
                        <a:spcBef>
                          <a:spcPts val="5"/>
                        </a:spcBef>
                        <a:tabLst>
                          <a:tab pos="1920875" algn="l"/>
                        </a:tabLst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Other: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Lato" panose="020F0502020204030203" pitchFamily="34" charset="0"/>
                          <a:cs typeface="Arial"/>
                        </a:rPr>
                        <a:t>	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 Total: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Lato" panose="020F0502020204030203" pitchFamily="34" charset="0"/>
                        <a:cs typeface="Times New Roman"/>
                      </a:endParaRPr>
                    </a:p>
                    <a:p>
                      <a:pPr marL="1067435">
                        <a:lnSpc>
                          <a:spcPct val="100000"/>
                        </a:lnSpc>
                      </a:pPr>
                      <a:r>
                        <a:rPr sz="1000" spc="-45" dirty="0">
                          <a:latin typeface="Lato" panose="020F0502020204030203" pitchFamily="34" charset="0"/>
                          <a:cs typeface="Arial"/>
                        </a:rPr>
                        <a:t>Thank</a:t>
                      </a:r>
                      <a:r>
                        <a:rPr sz="1000" spc="-8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Lato" panose="020F0502020204030203" pitchFamily="34" charset="0"/>
                          <a:cs typeface="Arial"/>
                        </a:rPr>
                        <a:t>You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Business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Phone: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Lato" panose="020F0502020204030203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819514" y="2571838"/>
            <a:ext cx="1209675" cy="0"/>
          </a:xfrm>
          <a:custGeom>
            <a:avLst/>
            <a:gdLst/>
            <a:ahLst/>
            <a:cxnLst/>
            <a:rect l="l" t="t" r="r" b="b"/>
            <a:pathLst>
              <a:path w="1209675">
                <a:moveTo>
                  <a:pt x="120961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12798" y="4843653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>
                <a:moveTo>
                  <a:pt x="0" y="0"/>
                </a:moveTo>
                <a:lnTo>
                  <a:pt x="93441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477716"/>
              </p:ext>
            </p:extLst>
          </p:nvPr>
        </p:nvGraphicFramePr>
        <p:xfrm>
          <a:off x="217354" y="3383419"/>
          <a:ext cx="3914140" cy="28773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125">
                <a:tc gridSpan="2"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145" dirty="0">
                          <a:latin typeface="Lato" panose="020F0502020204030203" pitchFamily="34" charset="0"/>
                          <a:cs typeface="Arial"/>
                        </a:rPr>
                        <a:t>PASSENGER'S RECEIPT, </a:t>
                      </a:r>
                      <a:r>
                        <a:rPr sz="1100" spc="-85" dirty="0">
                          <a:latin typeface="Lato" panose="020F0502020204030203" pitchFamily="34" charset="0"/>
                          <a:cs typeface="Arial"/>
                        </a:rPr>
                        <a:t>TAXI </a:t>
                      </a:r>
                      <a:r>
                        <a:rPr sz="1100" spc="-120" dirty="0">
                          <a:latin typeface="Lato" panose="020F0502020204030203" pitchFamily="34" charset="0"/>
                          <a:cs typeface="Arial"/>
                        </a:rPr>
                        <a:t>CAB</a:t>
                      </a:r>
                      <a:r>
                        <a:rPr sz="1100" spc="-114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spc="-150" dirty="0">
                          <a:latin typeface="Lato" panose="020F0502020204030203" pitchFamily="34" charset="0"/>
                          <a:cs typeface="Arial"/>
                        </a:rPr>
                        <a:t>FARE</a:t>
                      </a:r>
                      <a:endParaRPr sz="11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Members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of</a:t>
                      </a:r>
                      <a:r>
                        <a:rPr sz="1100" spc="-1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the</a:t>
                      </a:r>
                      <a:endParaRPr sz="11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266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210">
                <a:tc gridSpan="2">
                  <a:txBody>
                    <a:bodyPr/>
                    <a:lstStyle/>
                    <a:p>
                      <a:pPr marL="1955800">
                        <a:lnSpc>
                          <a:spcPts val="885"/>
                        </a:lnSpc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(Association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 Name)</a:t>
                      </a:r>
                      <a:endParaRPr sz="1000" dirty="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 marL="582295" marR="496570" indent="-635" algn="ctr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appreciate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your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business.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We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wish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to  continue to serve you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a timely,</a:t>
                      </a:r>
                      <a:r>
                        <a:rPr sz="1100" spc="-10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professional</a:t>
                      </a:r>
                      <a:endParaRPr sz="1100" dirty="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 marL="800735" marR="744220" algn="ctr">
                        <a:lnSpc>
                          <a:spcPts val="1200"/>
                        </a:lnSpc>
                        <a:spcBef>
                          <a:spcPts val="85"/>
                        </a:spcBef>
                      </a:pP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manner. If you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have any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suggestions,  comments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or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complaints,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please</a:t>
                      </a:r>
                      <a:r>
                        <a:rPr sz="1100" spc="-75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call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Lato" panose="020F0502020204030203" pitchFamily="34" charset="0"/>
                        <a:cs typeface="Times New Roman"/>
                      </a:endParaRPr>
                    </a:p>
                    <a:p>
                      <a:pPr marL="2284095" marR="109855" indent="-2241550">
                        <a:lnSpc>
                          <a:spcPct val="133900"/>
                        </a:lnSpc>
                        <a:spcBef>
                          <a:spcPts val="1010"/>
                        </a:spcBef>
                        <a:tabLst>
                          <a:tab pos="2270125" algn="l"/>
                          <a:tab pos="3796029" algn="l"/>
                        </a:tabLst>
                      </a:pP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Drivers Name:	Date: 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Lato" panose="020F0502020204030203" pitchFamily="34" charset="0"/>
                          <a:cs typeface="Arial"/>
                        </a:rPr>
                        <a:t>	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Lato" panose="020F0502020204030203" pitchFamily="34" charset="0"/>
                          <a:cs typeface="Arial"/>
                        </a:rPr>
                        <a:t>Fare: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Lato" panose="020F0502020204030203" pitchFamily="34" charset="0"/>
                          <a:cs typeface="Arial"/>
                        </a:rPr>
                        <a:t> 	</a:t>
                      </a:r>
                      <a:endParaRPr sz="1000" dirty="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13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Taxi 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Name 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&amp;</a:t>
                      </a:r>
                      <a:r>
                        <a:rPr sz="1000" spc="-15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Number: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6223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65125" marR="109855" indent="-18415">
                        <a:lnSpc>
                          <a:spcPct val="135600"/>
                        </a:lnSpc>
                        <a:spcBef>
                          <a:spcPts val="5"/>
                        </a:spcBef>
                        <a:tabLst>
                          <a:tab pos="1920875" algn="l"/>
                        </a:tabLst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Other: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Lato" panose="020F0502020204030203" pitchFamily="34" charset="0"/>
                          <a:cs typeface="Arial"/>
                        </a:rPr>
                        <a:t>	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 Total: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Lato" panose="020F0502020204030203" pitchFamily="34" charset="0"/>
                        <a:cs typeface="Times New Roman"/>
                      </a:endParaRPr>
                    </a:p>
                    <a:p>
                      <a:pPr marL="1067435">
                        <a:lnSpc>
                          <a:spcPct val="100000"/>
                        </a:lnSpc>
                      </a:pPr>
                      <a:r>
                        <a:rPr sz="1000" spc="-45" dirty="0">
                          <a:latin typeface="Lato" panose="020F0502020204030203" pitchFamily="34" charset="0"/>
                          <a:cs typeface="Arial"/>
                        </a:rPr>
                        <a:t>Thank</a:t>
                      </a:r>
                      <a:r>
                        <a:rPr sz="1000" spc="-8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Lato" panose="020F0502020204030203" pitchFamily="34" charset="0"/>
                          <a:cs typeface="Arial"/>
                        </a:rPr>
                        <a:t>You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Business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Phone: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Lato" panose="020F0502020204030203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803893" y="5727801"/>
            <a:ext cx="1209675" cy="0"/>
          </a:xfrm>
          <a:custGeom>
            <a:avLst/>
            <a:gdLst/>
            <a:ahLst/>
            <a:cxnLst/>
            <a:rect l="l" t="t" r="r" b="b"/>
            <a:pathLst>
              <a:path w="1209675">
                <a:moveTo>
                  <a:pt x="120959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12785" y="7996529"/>
            <a:ext cx="934719" cy="0"/>
          </a:xfrm>
          <a:custGeom>
            <a:avLst/>
            <a:gdLst/>
            <a:ahLst/>
            <a:cxnLst/>
            <a:rect l="l" t="t" r="r" b="b"/>
            <a:pathLst>
              <a:path w="934719">
                <a:moveTo>
                  <a:pt x="0" y="0"/>
                </a:moveTo>
                <a:lnTo>
                  <a:pt x="93441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607834"/>
              </p:ext>
            </p:extLst>
          </p:nvPr>
        </p:nvGraphicFramePr>
        <p:xfrm>
          <a:off x="217354" y="6536296"/>
          <a:ext cx="3914140" cy="2877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125">
                <a:tc gridSpan="2"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145" dirty="0">
                          <a:latin typeface="Lato" panose="020F0502020204030203" pitchFamily="34" charset="0"/>
                          <a:cs typeface="Arial"/>
                        </a:rPr>
                        <a:t>PASSENGER'S RECEIPT, </a:t>
                      </a:r>
                      <a:r>
                        <a:rPr sz="1100" spc="-85" dirty="0">
                          <a:latin typeface="Lato" panose="020F0502020204030203" pitchFamily="34" charset="0"/>
                          <a:cs typeface="Arial"/>
                        </a:rPr>
                        <a:t>TAXI </a:t>
                      </a:r>
                      <a:r>
                        <a:rPr sz="1100" spc="-120" dirty="0">
                          <a:latin typeface="Lato" panose="020F0502020204030203" pitchFamily="34" charset="0"/>
                          <a:cs typeface="Arial"/>
                        </a:rPr>
                        <a:t>CAB</a:t>
                      </a:r>
                      <a:r>
                        <a:rPr sz="1100" spc="-114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spc="-150" dirty="0">
                          <a:latin typeface="Lato" panose="020F0502020204030203" pitchFamily="34" charset="0"/>
                          <a:cs typeface="Arial"/>
                        </a:rPr>
                        <a:t>FARE</a:t>
                      </a:r>
                      <a:endParaRPr sz="1100" dirty="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Members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of</a:t>
                      </a:r>
                      <a:r>
                        <a:rPr sz="1100" spc="-1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the</a:t>
                      </a:r>
                    </a:p>
                  </a:txBody>
                  <a:tcPr marL="0" marR="0" marT="266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6210">
                <a:tc gridSpan="2">
                  <a:txBody>
                    <a:bodyPr/>
                    <a:lstStyle/>
                    <a:p>
                      <a:pPr marL="1955800">
                        <a:lnSpc>
                          <a:spcPts val="885"/>
                        </a:lnSpc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(Association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 Name)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 marL="582295" marR="496570" indent="-635" algn="ctr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appreciate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your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business.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We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wish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to  continue to serve you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a timely,</a:t>
                      </a:r>
                      <a:r>
                        <a:rPr sz="1100" spc="-10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professional</a:t>
                      </a:r>
                      <a:endParaRPr sz="11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 marL="800735" marR="745490" algn="ctr">
                        <a:lnSpc>
                          <a:spcPts val="1200"/>
                        </a:lnSpc>
                        <a:spcBef>
                          <a:spcPts val="85"/>
                        </a:spcBef>
                      </a:pP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manner. If you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have any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suggestions,  comments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or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complaints, </a:t>
                      </a:r>
                      <a:r>
                        <a:rPr sz="1100" spc="-5" dirty="0">
                          <a:latin typeface="Lato" panose="020F0502020204030203" pitchFamily="34" charset="0"/>
                          <a:cs typeface="Arial"/>
                        </a:rPr>
                        <a:t>please</a:t>
                      </a:r>
                      <a:r>
                        <a:rPr sz="1100" spc="-75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100" dirty="0">
                          <a:latin typeface="Lato" panose="020F0502020204030203" pitchFamily="34" charset="0"/>
                          <a:cs typeface="Arial"/>
                        </a:rPr>
                        <a:t>call</a:t>
                      </a:r>
                      <a:endParaRPr sz="11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Lato" panose="020F0502020204030203" pitchFamily="34" charset="0"/>
                        <a:cs typeface="Times New Roman"/>
                      </a:endParaRPr>
                    </a:p>
                    <a:p>
                      <a:pPr marL="2284095" marR="109855" indent="-2241550">
                        <a:lnSpc>
                          <a:spcPct val="133900"/>
                        </a:lnSpc>
                        <a:spcBef>
                          <a:spcPts val="1010"/>
                        </a:spcBef>
                        <a:tabLst>
                          <a:tab pos="2270125" algn="l"/>
                          <a:tab pos="3795395" algn="l"/>
                        </a:tabLst>
                      </a:pP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Drivers Name:	Date: </a:t>
                      </a:r>
                      <a:r>
                        <a:rPr sz="10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Lato" panose="020F0502020204030203" pitchFamily="34" charset="0"/>
                          <a:cs typeface="Arial"/>
                        </a:rPr>
                        <a:t>	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spc="5" dirty="0">
                          <a:latin typeface="Lato" panose="020F0502020204030203" pitchFamily="34" charset="0"/>
                          <a:cs typeface="Arial"/>
                        </a:rPr>
                        <a:t>Fare: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Lato" panose="020F0502020204030203" pitchFamily="34" charset="0"/>
                          <a:cs typeface="Arial"/>
                        </a:rPr>
                        <a:t> 	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07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Taxi 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Name 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&amp;</a:t>
                      </a:r>
                      <a:r>
                        <a:rPr sz="1000" spc="-15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Number: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62230" marB="0">
                    <a:lnL w="190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365125" marR="109855" indent="-18415">
                        <a:lnSpc>
                          <a:spcPct val="135600"/>
                        </a:lnSpc>
                        <a:spcBef>
                          <a:spcPts val="5"/>
                        </a:spcBef>
                        <a:tabLst>
                          <a:tab pos="1920875" algn="l"/>
                        </a:tabLst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Other: </a:t>
                      </a:r>
                      <a:r>
                        <a:rPr sz="10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Lato" panose="020F0502020204030203" pitchFamily="34" charset="0"/>
                          <a:cs typeface="Arial"/>
                        </a:rPr>
                        <a:t>	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 Total: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00">
                        <a:latin typeface="Lato" panose="020F0502020204030203" pitchFamily="34" charset="0"/>
                        <a:cs typeface="Times New Roman"/>
                      </a:endParaRPr>
                    </a:p>
                    <a:p>
                      <a:pPr marL="1067435">
                        <a:lnSpc>
                          <a:spcPct val="100000"/>
                        </a:lnSpc>
                      </a:pPr>
                      <a:r>
                        <a:rPr sz="1000" spc="-45" dirty="0">
                          <a:latin typeface="Lato" panose="020F0502020204030203" pitchFamily="34" charset="0"/>
                          <a:cs typeface="Arial"/>
                        </a:rPr>
                        <a:t>Thank</a:t>
                      </a:r>
                      <a:r>
                        <a:rPr sz="1000" spc="-80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Lato" panose="020F0502020204030203" pitchFamily="34" charset="0"/>
                          <a:cs typeface="Arial"/>
                        </a:rPr>
                        <a:t>You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Business</a:t>
                      </a:r>
                      <a:r>
                        <a:rPr sz="1000" spc="-5" dirty="0">
                          <a:latin typeface="Lato" panose="020F0502020204030203" pitchFamily="34" charset="0"/>
                          <a:cs typeface="Arial"/>
                        </a:rPr>
                        <a:t> </a:t>
                      </a:r>
                      <a:r>
                        <a:rPr sz="1000" dirty="0">
                          <a:latin typeface="Lato" panose="020F0502020204030203" pitchFamily="34" charset="0"/>
                          <a:cs typeface="Arial"/>
                        </a:rPr>
                        <a:t>Phone:</a:t>
                      </a:r>
                      <a:endParaRPr sz="1000">
                        <a:latin typeface="Lato" panose="020F0502020204030203" pitchFamily="34" charset="0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Lato" panose="020F0502020204030203" pitchFamily="34" charset="0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2803880" y="8880678"/>
            <a:ext cx="1209675" cy="0"/>
          </a:xfrm>
          <a:custGeom>
            <a:avLst/>
            <a:gdLst/>
            <a:ahLst/>
            <a:cxnLst/>
            <a:rect l="l" t="t" r="r" b="b"/>
            <a:pathLst>
              <a:path w="1209675">
                <a:moveTo>
                  <a:pt x="1209611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75704" y="0"/>
            <a:ext cx="1028700" cy="216535"/>
          </a:xfrm>
          <a:custGeom>
            <a:avLst/>
            <a:gdLst/>
            <a:ahLst/>
            <a:cxnLst/>
            <a:rect l="l" t="t" r="r" b="b"/>
            <a:pathLst>
              <a:path w="1028700" h="216535">
                <a:moveTo>
                  <a:pt x="0" y="216001"/>
                </a:moveTo>
                <a:lnTo>
                  <a:pt x="1028700" y="216001"/>
                </a:lnTo>
                <a:lnTo>
                  <a:pt x="1028700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D4D0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88404" y="12699"/>
            <a:ext cx="1003300" cy="191135"/>
          </a:xfrm>
          <a:custGeom>
            <a:avLst/>
            <a:gdLst/>
            <a:ahLst/>
            <a:cxnLst/>
            <a:rect l="l" t="t" r="r" b="b"/>
            <a:pathLst>
              <a:path w="1003300" h="191135">
                <a:moveTo>
                  <a:pt x="1003300" y="0"/>
                </a:moveTo>
                <a:lnTo>
                  <a:pt x="0" y="0"/>
                </a:lnTo>
                <a:lnTo>
                  <a:pt x="0" y="190601"/>
                </a:lnTo>
                <a:lnTo>
                  <a:pt x="12700" y="177901"/>
                </a:lnTo>
                <a:lnTo>
                  <a:pt x="12700" y="12700"/>
                </a:lnTo>
                <a:lnTo>
                  <a:pt x="990600" y="12700"/>
                </a:lnTo>
                <a:lnTo>
                  <a:pt x="10033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88404" y="12699"/>
            <a:ext cx="1003300" cy="191135"/>
          </a:xfrm>
          <a:custGeom>
            <a:avLst/>
            <a:gdLst/>
            <a:ahLst/>
            <a:cxnLst/>
            <a:rect l="l" t="t" r="r" b="b"/>
            <a:pathLst>
              <a:path w="1003300" h="191135">
                <a:moveTo>
                  <a:pt x="1003300" y="0"/>
                </a:moveTo>
                <a:lnTo>
                  <a:pt x="990600" y="12700"/>
                </a:lnTo>
                <a:lnTo>
                  <a:pt x="990600" y="177901"/>
                </a:lnTo>
                <a:lnTo>
                  <a:pt x="12700" y="177901"/>
                </a:lnTo>
                <a:lnTo>
                  <a:pt x="0" y="190601"/>
                </a:lnTo>
                <a:lnTo>
                  <a:pt x="1003300" y="190601"/>
                </a:lnTo>
                <a:lnTo>
                  <a:pt x="1003300" y="0"/>
                </a:lnTo>
                <a:close/>
              </a:path>
            </a:pathLst>
          </a:custGeom>
          <a:solidFill>
            <a:srgbClr val="9490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82054" y="6349"/>
            <a:ext cx="1016000" cy="203835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229235">
              <a:lnSpc>
                <a:spcPct val="100000"/>
              </a:lnSpc>
              <a:spcBef>
                <a:spcPts val="50"/>
              </a:spcBef>
            </a:pPr>
            <a:r>
              <a:rPr sz="1000" spc="-20" dirty="0">
                <a:latin typeface="Arial"/>
                <a:cs typeface="Arial"/>
              </a:rPr>
              <a:t>Print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Form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212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92321</cp:lastModifiedBy>
  <cp:revision>2</cp:revision>
  <dcterms:created xsi:type="dcterms:W3CDTF">2018-08-16T06:39:42Z</dcterms:created>
  <dcterms:modified xsi:type="dcterms:W3CDTF">2021-07-27T07:23:06Z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2007-12-03T00:00:00Z</vt:filetime>
  </property>
  <property fmtid="{D5CDD505-2E9C-101B-9397-08002B2CF9AE}" pid="3" name="Creator">
    <vt:lpwstr>Adobe Designer 7.0</vt:lpwstr>
  </property>
  <property fmtid="{D5CDD505-2E9C-101B-9397-08002B2CF9AE}" pid="4" name="LastSaved">
    <vt:filetime>2018-08-16T00:00:00Z</vt:filetime>
  </property>
</Properties>
</file>